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68" r:id="rId3"/>
    <p:sldId id="258" r:id="rId4"/>
    <p:sldId id="257" r:id="rId5"/>
    <p:sldId id="261" r:id="rId6"/>
    <p:sldId id="262" r:id="rId7"/>
    <p:sldId id="256" r:id="rId8"/>
    <p:sldId id="260" r:id="rId9"/>
    <p:sldId id="259" r:id="rId10"/>
    <p:sldId id="267" r:id="rId11"/>
    <p:sldId id="271" r:id="rId12"/>
    <p:sldId id="272" r:id="rId13"/>
    <p:sldId id="273" r:id="rId14"/>
    <p:sldId id="274" r:id="rId15"/>
    <p:sldId id="265" r:id="rId16"/>
    <p:sldId id="263" r:id="rId17"/>
    <p:sldId id="264" r:id="rId18"/>
    <p:sldId id="266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5A1D920-6701-46F8-BF06-4888075C2C0E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D418E6-9B96-4D94-80D8-1FF216AC54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Towers and</a:t>
            </a:r>
            <a:br>
              <a:rPr lang="en-US" dirty="0" smtClean="0"/>
            </a:br>
            <a:r>
              <a:rPr lang="en-US" dirty="0" smtClean="0"/>
              <a:t>Teams Vocabulary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Product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 answer to a multiplication problem</a:t>
            </a:r>
          </a:p>
          <a:p>
            <a:endParaRPr lang="en-US" sz="4400" dirty="0"/>
          </a:p>
          <a:p>
            <a:r>
              <a:rPr lang="en-US" sz="4400" dirty="0" smtClean="0"/>
              <a:t>Example:  16x2</a:t>
            </a:r>
            <a:r>
              <a:rPr lang="en-US" sz="4400" dirty="0" smtClean="0"/>
              <a:t>= product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71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35089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An operation that tells how many sets or how many in each set</a:t>
            </a:r>
          </a:p>
          <a:p>
            <a:r>
              <a:rPr lang="en-US" sz="4400" dirty="0" smtClean="0"/>
              <a:t>350÷5= 70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75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/>
          <a:lstStyle/>
          <a:p>
            <a:r>
              <a:rPr lang="en-US" dirty="0" smtClean="0"/>
              <a:t>Distributive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232429"/>
          </a:xfrm>
        </p:spPr>
        <p:txBody>
          <a:bodyPr>
            <a:noAutofit/>
          </a:bodyPr>
          <a:lstStyle/>
          <a:p>
            <a:r>
              <a:rPr lang="en-US" sz="4400" dirty="0" smtClean="0"/>
              <a:t>Multiplying a sum by a number is the same as multiplying each addend by the number and then adding the products</a:t>
            </a:r>
          </a:p>
          <a:p>
            <a:r>
              <a:rPr lang="en-US" sz="4400" dirty="0" smtClean="0"/>
              <a:t>3X(2+4)=18</a:t>
            </a:r>
          </a:p>
          <a:p>
            <a:r>
              <a:rPr lang="en-US" sz="4400" dirty="0" smtClean="0"/>
              <a:t>(3X2)+(3X4)=18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164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066800"/>
          </a:xfrm>
        </p:spPr>
        <p:txBody>
          <a:bodyPr/>
          <a:lstStyle/>
          <a:p>
            <a:r>
              <a:rPr lang="en-US" dirty="0" smtClean="0"/>
              <a:t>Associative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01000" cy="3927629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sum or product of three or more numbers is the same regardless of grouping</a:t>
            </a:r>
          </a:p>
          <a:p>
            <a:r>
              <a:rPr lang="en-US" sz="4400" dirty="0" smtClean="0"/>
              <a:t>2+(8+6)=(2+8)+6</a:t>
            </a:r>
          </a:p>
          <a:p>
            <a:r>
              <a:rPr lang="en-US" sz="4400" dirty="0" smtClean="0"/>
              <a:t>3X(4X2)=(3X4)X2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4371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step by step solution to a problem</a:t>
            </a:r>
          </a:p>
          <a:p>
            <a:r>
              <a:rPr lang="en-US" sz="4400" dirty="0" smtClean="0"/>
              <a:t>2X3=6</a:t>
            </a:r>
          </a:p>
          <a:p>
            <a:r>
              <a:rPr lang="en-US" sz="4400" dirty="0" smtClean="0"/>
              <a:t>36÷4=9</a:t>
            </a:r>
          </a:p>
          <a:p>
            <a:r>
              <a:rPr lang="en-US" sz="4400" dirty="0" smtClean="0"/>
              <a:t>4+4=8</a:t>
            </a:r>
          </a:p>
          <a:p>
            <a:r>
              <a:rPr lang="en-US" sz="4400" dirty="0" smtClean="0"/>
              <a:t>20-3=17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789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number that gets divided in a division problem</a:t>
            </a:r>
          </a:p>
          <a:p>
            <a:endParaRPr lang="en-US" sz="4400" dirty="0"/>
          </a:p>
          <a:p>
            <a:r>
              <a:rPr lang="en-US" sz="4400" dirty="0" smtClean="0"/>
              <a:t>Dividend divided by 2 = 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81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 number that divides another number in a division problem</a:t>
            </a:r>
          </a:p>
          <a:p>
            <a:endParaRPr lang="en-US" sz="4400" dirty="0"/>
          </a:p>
          <a:p>
            <a:r>
              <a:rPr lang="en-US" sz="4400" dirty="0" smtClean="0"/>
              <a:t>16 divided by 2=8</a:t>
            </a:r>
          </a:p>
          <a:p>
            <a:r>
              <a:rPr lang="en-US" sz="4400" dirty="0" smtClean="0"/>
              <a:t>2 is the divisor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An answer to a division problem</a:t>
            </a:r>
          </a:p>
          <a:p>
            <a:endParaRPr lang="en-US" sz="4400" dirty="0"/>
          </a:p>
          <a:p>
            <a:r>
              <a:rPr lang="en-US" sz="4400" dirty="0" smtClean="0"/>
              <a:t>16 divided by 2= quotient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488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Remember!!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A square number is always a composite number.</a:t>
            </a:r>
          </a:p>
          <a:p>
            <a:endParaRPr lang="en-US" sz="5400" dirty="0" smtClean="0"/>
          </a:p>
          <a:p>
            <a:r>
              <a:rPr lang="en-US" sz="5400" dirty="0" smtClean="0"/>
              <a:t>A composite number is not always a square number.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84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Multiplication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An operation that combines two numbers called </a:t>
            </a:r>
            <a:r>
              <a:rPr lang="en-US" sz="4400" i="1" dirty="0" smtClean="0"/>
              <a:t>factors</a:t>
            </a:r>
            <a:r>
              <a:rPr lang="en-US" sz="4400" dirty="0" smtClean="0"/>
              <a:t>, to give one number, called the </a:t>
            </a:r>
            <a:r>
              <a:rPr lang="en-US" sz="4400" i="1" dirty="0" smtClean="0"/>
              <a:t>product</a:t>
            </a:r>
            <a:r>
              <a:rPr lang="en-US" sz="4400" dirty="0" smtClean="0"/>
              <a:t>.</a:t>
            </a:r>
          </a:p>
          <a:p>
            <a:endParaRPr lang="en-US" sz="4400" dirty="0"/>
          </a:p>
          <a:p>
            <a:r>
              <a:rPr lang="en-US" sz="4400" dirty="0" smtClean="0"/>
              <a:t>Example:	14 </a:t>
            </a:r>
            <a:r>
              <a:rPr lang="en-US" sz="4400" dirty="0" smtClean="0"/>
              <a:t>X2 = 28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8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Even Number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A number that is divisible by 2</a:t>
            </a:r>
          </a:p>
          <a:p>
            <a:pPr marL="68580" indent="0">
              <a:buNone/>
            </a:pPr>
            <a:endParaRPr lang="en-US" sz="4400" dirty="0"/>
          </a:p>
          <a:p>
            <a:r>
              <a:rPr lang="en-US" sz="4400" dirty="0" smtClean="0"/>
              <a:t>Examples: 2,4,6,8,10</a:t>
            </a:r>
          </a:p>
          <a:p>
            <a:endParaRPr lang="en-US" sz="4400" dirty="0"/>
          </a:p>
          <a:p>
            <a:r>
              <a:rPr lang="en-US" sz="4400" dirty="0" smtClean="0"/>
              <a:t>Is 48 even? How about 91?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396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Odd Number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 number that is NOT divisible by 2</a:t>
            </a:r>
          </a:p>
          <a:p>
            <a:endParaRPr lang="en-US" sz="4400" dirty="0"/>
          </a:p>
          <a:p>
            <a:r>
              <a:rPr lang="en-US" sz="4400" dirty="0" smtClean="0"/>
              <a:t>Examples:  1,3,5,7,9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54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Factor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338508" cy="3508977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The numbers you multiply to get a certain product</a:t>
            </a:r>
          </a:p>
          <a:p>
            <a:endParaRPr lang="en-US" sz="4400" dirty="0" smtClean="0"/>
          </a:p>
          <a:p>
            <a:r>
              <a:rPr lang="en-US" sz="4400" dirty="0" smtClean="0"/>
              <a:t>Example: </a:t>
            </a:r>
            <a:r>
              <a:rPr lang="en-US" sz="4400" dirty="0" smtClean="0"/>
              <a:t>The </a:t>
            </a:r>
            <a:r>
              <a:rPr lang="en-US" sz="4400" dirty="0" smtClean="0"/>
              <a:t>factors of 6 are 1,2,3,6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Multiple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The product of two numbers.</a:t>
            </a:r>
          </a:p>
          <a:p>
            <a:r>
              <a:rPr lang="en-US" sz="4400" i="1" dirty="0" smtClean="0"/>
              <a:t>SKIP COUNTING</a:t>
            </a:r>
          </a:p>
          <a:p>
            <a:endParaRPr lang="en-US" sz="4400" dirty="0" smtClean="0"/>
          </a:p>
          <a:p>
            <a:r>
              <a:rPr lang="en-US" sz="4400" dirty="0" smtClean="0"/>
              <a:t>Example: </a:t>
            </a:r>
            <a:r>
              <a:rPr lang="en-US" sz="4400" dirty="0" smtClean="0"/>
              <a:t>Multiples </a:t>
            </a:r>
            <a:r>
              <a:rPr lang="en-US" sz="4400" dirty="0" smtClean="0"/>
              <a:t>of 7 are:</a:t>
            </a:r>
          </a:p>
          <a:p>
            <a:r>
              <a:rPr lang="en-US" sz="4400" dirty="0" smtClean="0"/>
              <a:t>14, 21, 28, 49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2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305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/>
              <a:t>Prime </a:t>
            </a:r>
            <a:r>
              <a:rPr lang="en-US" sz="4400" b="1" dirty="0" smtClean="0"/>
              <a:t>Number</a:t>
            </a:r>
            <a:endParaRPr lang="en-US" sz="4400" dirty="0"/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400" dirty="0"/>
              <a:t>Only have </a:t>
            </a:r>
            <a:r>
              <a:rPr lang="en-US" sz="4400" u="sng" dirty="0"/>
              <a:t>one</a:t>
            </a:r>
            <a:r>
              <a:rPr lang="en-US" sz="4400" dirty="0"/>
              <a:t> factor </a:t>
            </a:r>
            <a:r>
              <a:rPr lang="en-US" sz="4400" dirty="0" smtClean="0"/>
              <a:t>pair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en-US" sz="4400" dirty="0" smtClean="0"/>
              <a:t>A number that can only be divided by 1 and </a:t>
            </a:r>
            <a:r>
              <a:rPr lang="en-US" sz="4400" dirty="0" smtClean="0"/>
              <a:t>itself</a:t>
            </a:r>
          </a:p>
          <a:p>
            <a:pPr lvl="0"/>
            <a:endParaRPr lang="en-US" sz="4400" dirty="0" smtClean="0"/>
          </a:p>
          <a:p>
            <a:pPr lvl="0"/>
            <a:r>
              <a:rPr lang="en-US" sz="4400" dirty="0" smtClean="0"/>
              <a:t>Examples: 7, 11 and 19 are prime</a:t>
            </a:r>
          </a:p>
          <a:p>
            <a:pPr lvl="0"/>
            <a:r>
              <a:rPr lang="en-US" sz="4400" dirty="0" smtClean="0"/>
              <a:t>Think of another number that is prime.</a:t>
            </a:r>
            <a:endParaRPr lang="en-US" sz="44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33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Composite Number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 number that has more than one factor pair</a:t>
            </a:r>
          </a:p>
          <a:p>
            <a:endParaRPr lang="en-US" sz="4400" dirty="0"/>
          </a:p>
          <a:p>
            <a:r>
              <a:rPr lang="en-US" sz="4400" dirty="0" smtClean="0"/>
              <a:t>Examples: 6,8,10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733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Square Number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0628"/>
            <a:ext cx="8077200" cy="3579849"/>
          </a:xfrm>
        </p:spPr>
        <p:txBody>
          <a:bodyPr>
            <a:noAutofit/>
          </a:bodyPr>
          <a:lstStyle/>
          <a:p>
            <a:r>
              <a:rPr lang="en-US" sz="4400" dirty="0" smtClean="0"/>
              <a:t>A number that has a factor pair that is a number times itself</a:t>
            </a:r>
          </a:p>
          <a:p>
            <a:endParaRPr lang="en-US" sz="4400" dirty="0"/>
          </a:p>
          <a:p>
            <a:r>
              <a:rPr lang="en-US" sz="4400" dirty="0" smtClean="0"/>
              <a:t>Examples: 64</a:t>
            </a:r>
            <a:r>
              <a:rPr lang="en-US" sz="4400" dirty="0" smtClean="0"/>
              <a:t>: 8 x 8     16:4 x 4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652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63</TotalTime>
  <Words>342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Multiple Towers and Teams Vocabulary</vt:lpstr>
      <vt:lpstr>Multiplication</vt:lpstr>
      <vt:lpstr>Even Number</vt:lpstr>
      <vt:lpstr>Odd Number</vt:lpstr>
      <vt:lpstr>Factor</vt:lpstr>
      <vt:lpstr>Multiple</vt:lpstr>
      <vt:lpstr>PowerPoint Presentation</vt:lpstr>
      <vt:lpstr>Composite Number</vt:lpstr>
      <vt:lpstr>Square Number</vt:lpstr>
      <vt:lpstr>Product</vt:lpstr>
      <vt:lpstr>Division</vt:lpstr>
      <vt:lpstr>Distributive Property</vt:lpstr>
      <vt:lpstr>Associative Property</vt:lpstr>
      <vt:lpstr>Algorithm</vt:lpstr>
      <vt:lpstr>Dividend</vt:lpstr>
      <vt:lpstr>Divisor</vt:lpstr>
      <vt:lpstr>Quotient</vt:lpstr>
      <vt:lpstr>Remember!!</vt:lpstr>
    </vt:vector>
  </TitlesOfParts>
  <Company>Fayetteville-Manlius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 Schools</dc:creator>
  <cp:lastModifiedBy>Laura Perriello</cp:lastModifiedBy>
  <cp:revision>12</cp:revision>
  <cp:lastPrinted>2013-08-30T16:35:22Z</cp:lastPrinted>
  <dcterms:created xsi:type="dcterms:W3CDTF">2012-09-05T22:31:33Z</dcterms:created>
  <dcterms:modified xsi:type="dcterms:W3CDTF">2013-08-30T16:36:05Z</dcterms:modified>
</cp:coreProperties>
</file>